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6" r:id="rId2"/>
    <p:sldId id="271" r:id="rId3"/>
    <p:sldId id="272" r:id="rId4"/>
    <p:sldId id="275" r:id="rId5"/>
    <p:sldId id="273" r:id="rId6"/>
    <p:sldId id="274" r:id="rId7"/>
    <p:sldId id="276" r:id="rId8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欢迎" id="{E75E278A-FF0E-49A4-B170-79828D63BBAD}">
          <p14:sldIdLst>
            <p14:sldId id="256"/>
          </p14:sldIdLst>
        </p14:section>
        <p14:section name="设计、平滑、添加注释、协作、操作说明搜索" id="{B9B51309-D148-4332-87C2-07BE32FBCA3B}">
          <p14:sldIdLst>
            <p14:sldId id="271"/>
            <p14:sldId id="272"/>
            <p14:sldId id="275"/>
            <p14:sldId id="273"/>
            <p14:sldId id="274"/>
            <p14:sldId id="276"/>
          </p14:sldIdLst>
        </p14:section>
        <p14:section name="了解详细信息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2" autoAdjust="0"/>
    <p:restoredTop sz="94241" autoAdjust="0"/>
  </p:normalViewPr>
  <p:slideViewPr>
    <p:cSldViewPr snapToGrid="0">
      <p:cViewPr varScale="1">
        <p:scale>
          <a:sx n="75" d="100"/>
          <a:sy n="75" d="100"/>
        </p:scale>
        <p:origin x="134" y="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5" d="100"/>
          <a:sy n="75" d="100"/>
        </p:scale>
        <p:origin x="361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A071E02-3F1A-4B0B-8EE9-4F1B741D960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2024/5/19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1DCBD32-5E35-4514-9815-F3DDD3668777}" type="datetime1">
              <a:rPr lang="zh-CN" altLang="en-US" smtClean="0"/>
              <a:t>2024/5/19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dirty="0"/>
              <a:t>单击此处编辑母版文本样式</a:t>
            </a:r>
          </a:p>
          <a:p>
            <a:pPr lvl="1" rtl="0"/>
            <a:r>
              <a:rPr lang="zh-cn" dirty="0"/>
              <a:t>第二级</a:t>
            </a:r>
          </a:p>
          <a:p>
            <a:pPr lvl="2" rtl="0"/>
            <a:r>
              <a:rPr lang="zh-cn" dirty="0"/>
              <a:t>第三级</a:t>
            </a:r>
          </a:p>
          <a:p>
            <a:pPr lvl="3" rtl="0"/>
            <a:r>
              <a:rPr lang="zh-cn" dirty="0"/>
              <a:t>第四级</a:t>
            </a:r>
          </a:p>
          <a:p>
            <a:pPr lvl="4" rtl="0"/>
            <a:r>
              <a:rPr lang="zh-cn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F61EA0F-A667-4B49-8422-0062BC55E2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401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526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4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772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5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044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6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7186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7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6690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12" name="直接连接符​​(S)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C0AFDC1-AB40-4941-83E0-44D5ED544864}" type="datetime1">
              <a:rPr lang="zh-CN" altLang="en-US" noProof="0" smtClean="0"/>
              <a:t>2024/5/19</a:t>
            </a:fld>
            <a:endParaRPr lang="zh-CN" altLang="en-US" noProof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长方形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1814A537-FBC6-4533-8B31-767E68D33208}" type="datetime1">
              <a:rPr lang="zh-CN" altLang="en-US" noProof="0" smtClean="0"/>
              <a:t>2024/5/19</a:t>
            </a:fld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  <p:cxnSp>
        <p:nvCxnSpPr>
          <p:cNvPr id="8" name="直接连接符​​(S)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Microsoft YaHei UI Light" panose="020B0502040204020203" pitchFamily="34" charset="-122"/>
          <a:ea typeface="Microsoft YaHei UI Light" panose="020B0502040204020203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199" y="1164324"/>
            <a:ext cx="7819571" cy="1768781"/>
          </a:xfrm>
        </p:spPr>
        <p:txBody>
          <a:bodyPr rtlCol="0" anchor="ctr" anchorCtr="0">
            <a:normAutofit/>
          </a:bodyPr>
          <a:lstStyle/>
          <a:p>
            <a:pPr algn="l"/>
            <a:r>
              <a:rPr lang="en-US" altLang="zh-CN" sz="32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SHELL</a:t>
            </a:r>
            <a:r>
              <a:rPr lang="zh-CN" altLang="en-US" sz="32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编程之</a:t>
            </a:r>
            <a:r>
              <a:rPr lang="en-US" altLang="zh-CN" sz="32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CASE</a:t>
            </a:r>
            <a:r>
              <a:rPr lang="zh-CN" altLang="en-US" sz="32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语句</a:t>
            </a:r>
            <a:r>
              <a:rPr lang="en-US" altLang="zh-CN" sz="32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+</a:t>
            </a:r>
            <a:r>
              <a:rPr lang="zh-CN" altLang="en-US" sz="32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函数</a:t>
            </a:r>
            <a:r>
              <a:rPr lang="en-US" altLang="zh-CN" sz="32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+</a:t>
            </a:r>
            <a:r>
              <a:rPr lang="zh-CN" altLang="en-US" sz="32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正则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endParaRPr lang="zh-CN" altLang="en-US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 descr="PowerPoint 程序图标"/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invGray">
          <a:xfrm>
            <a:off x="670216" y="5193062"/>
            <a:ext cx="82296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case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语句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AF75D6-B87F-4601-7B58-B24E1908DB85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77054A-17E2-DE14-EB53-8179D1B1AA6F}"/>
              </a:ext>
            </a:extLst>
          </p:cNvPr>
          <p:cNvSpPr txBox="1"/>
          <p:nvPr/>
        </p:nvSpPr>
        <p:spPr>
          <a:xfrm>
            <a:off x="645886" y="1589313"/>
            <a:ext cx="107260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案例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1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：传入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start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、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stop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、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reload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三个不同参数执行相应命令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案例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2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：多任务维护界面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课堂练习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1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输入一个等级查看成绩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模拟相亲场景进行多级菜单选择</a:t>
            </a: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函数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BF06CB-F4D7-29F4-B108-2B4EBE808C56}"/>
              </a:ext>
            </a:extLst>
          </p:cNvPr>
          <p:cNvSpPr txBox="1"/>
          <p:nvPr/>
        </p:nvSpPr>
        <p:spPr>
          <a:xfrm>
            <a:off x="464457" y="1928950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函数定义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函数的调用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应用案例：输入用户信息并输出对应内容</a:t>
            </a:r>
          </a:p>
        </p:txBody>
      </p:sp>
    </p:spTree>
    <p:extLst>
      <p:ext uri="{BB962C8B-B14F-4D97-AF65-F5344CB8AC3E}">
        <p14:creationId xmlns:p14="http://schemas.microsoft.com/office/powerpoint/2010/main" val="425190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综合案例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2A6305-06FD-B76F-8156-962CB672234D}"/>
              </a:ext>
            </a:extLst>
          </p:cNvPr>
          <p:cNvSpPr txBox="1"/>
          <p:nvPr/>
        </p:nvSpPr>
        <p:spPr>
          <a:xfrm>
            <a:off x="645886" y="1589313"/>
            <a:ext cx="107260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跳板机安全策略实现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打印菜单并定义函数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配置免密登录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循环用户输入选择</a:t>
            </a:r>
          </a:p>
        </p:txBody>
      </p:sp>
    </p:spTree>
    <p:extLst>
      <p:ext uri="{BB962C8B-B14F-4D97-AF65-F5344CB8AC3E}">
        <p14:creationId xmlns:p14="http://schemas.microsoft.com/office/powerpoint/2010/main" val="197858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正则表达式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9A065B-DE81-87E0-8054-C939572AB708}"/>
              </a:ext>
            </a:extLst>
          </p:cNvPr>
          <p:cNvSpPr txBox="1"/>
          <p:nvPr/>
        </p:nvSpPr>
        <p:spPr>
          <a:xfrm>
            <a:off x="911766" y="2038420"/>
            <a:ext cx="60960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什么是正则表达式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第一类正则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元字符及其使用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示例及应用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第二类正则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扩展正则表达式元字符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示例及应用</a:t>
            </a:r>
          </a:p>
        </p:txBody>
      </p:sp>
    </p:spTree>
    <p:extLst>
      <p:ext uri="{BB962C8B-B14F-4D97-AF65-F5344CB8AC3E}">
        <p14:creationId xmlns:p14="http://schemas.microsoft.com/office/powerpoint/2010/main" val="341736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正则总结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2A9677-A07B-DF8F-FDC3-FD7F8E8F0F88}"/>
              </a:ext>
            </a:extLst>
          </p:cNvPr>
          <p:cNvSpPr txBox="1"/>
          <p:nvPr/>
        </p:nvSpPr>
        <p:spPr>
          <a:xfrm>
            <a:off x="645886" y="1589313"/>
            <a:ext cx="107260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元字符说明及示例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常用正则表达式总结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altLang="zh-CN" b="1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</p:txBody>
      </p:sp>
    </p:spTree>
    <p:extLst>
      <p:ext uri="{BB962C8B-B14F-4D97-AF65-F5344CB8AC3E}">
        <p14:creationId xmlns:p14="http://schemas.microsoft.com/office/powerpoint/2010/main" val="317761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编写自动搭建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Apache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服务的脚本</a:t>
            </a:r>
            <a:endParaRPr lang="zh-CN" altLang="en-US" b="1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2A9677-A07B-DF8F-FDC3-FD7F8E8F0F88}"/>
              </a:ext>
            </a:extLst>
          </p:cNvPr>
          <p:cNvSpPr txBox="1"/>
          <p:nvPr/>
        </p:nvSpPr>
        <p:spPr>
          <a:xfrm>
            <a:off x="645886" y="1589313"/>
            <a:ext cx="107260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用户输入服务器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IP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、域名及数据根目录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持续提示用户输入直到有效输入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验证访问配置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altLang="zh-CN" b="1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</p:txBody>
      </p:sp>
    </p:spTree>
    <p:extLst>
      <p:ext uri="{BB962C8B-B14F-4D97-AF65-F5344CB8AC3E}">
        <p14:creationId xmlns:p14="http://schemas.microsoft.com/office/powerpoint/2010/main" val="322680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自定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0957307_TF10001108_Win32" id="{08D89365-2E4C-432D-9349-8DF9B80AEEA1}" vid="{010FF314-90DF-4A21-BD0D-ADCBA34234AC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{97144955-F5F8-43FE-A4F4-98CFFE7518FE}tf10001108_win32</Template>
  <TotalTime>19</TotalTime>
  <Words>158</Words>
  <Application>Microsoft Office PowerPoint</Application>
  <PresentationFormat>宽屏</PresentationFormat>
  <Paragraphs>44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Microsoft YaHei UI</vt:lpstr>
      <vt:lpstr>Microsoft YaHei UI Light</vt:lpstr>
      <vt:lpstr>Söhne</vt:lpstr>
      <vt:lpstr>Arial</vt:lpstr>
      <vt:lpstr>自定义</vt:lpstr>
      <vt:lpstr>SHELL编程之CASE语句+函数+正则</vt:lpstr>
      <vt:lpstr>case语句</vt:lpstr>
      <vt:lpstr>函数</vt:lpstr>
      <vt:lpstr>综合案例</vt:lpstr>
      <vt:lpstr>正则表达式</vt:lpstr>
      <vt:lpstr>正则总结</vt:lpstr>
      <vt:lpstr>编写自动搭建Apache服务的脚本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欢迎使用 PowerPoint</dc:title>
  <dc:creator>时 张</dc:creator>
  <cp:keywords/>
  <cp:lastModifiedBy>时 张</cp:lastModifiedBy>
  <cp:revision>8</cp:revision>
  <dcterms:created xsi:type="dcterms:W3CDTF">2024-05-18T07:41:34Z</dcterms:created>
  <dcterms:modified xsi:type="dcterms:W3CDTF">2024-05-19T09:56:22Z</dcterms:modified>
  <cp:version/>
</cp:coreProperties>
</file>